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253499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8124825" cy="609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603" y="997656"/>
            <a:ext cx="6093619" cy="2122311"/>
          </a:xfrm>
        </p:spPr>
        <p:txBody>
          <a:bodyPr anchor="b"/>
          <a:lstStyle>
            <a:lvl1pPr algn="ctr">
              <a:defRPr sz="3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603" y="3201812"/>
            <a:ext cx="6093619" cy="1471788"/>
          </a:xfrm>
        </p:spPr>
        <p:txBody>
          <a:bodyPr/>
          <a:lstStyle>
            <a:lvl1pPr marL="0" indent="0" algn="ctr">
              <a:buNone/>
              <a:defRPr sz="1599"/>
            </a:lvl1pPr>
            <a:lvl2pPr marL="304678" indent="0" algn="ctr">
              <a:buNone/>
              <a:defRPr sz="1333"/>
            </a:lvl2pPr>
            <a:lvl3pPr marL="609356" indent="0" algn="ctr">
              <a:buNone/>
              <a:defRPr sz="1200"/>
            </a:lvl3pPr>
            <a:lvl4pPr marL="914034" indent="0" algn="ctr">
              <a:buNone/>
              <a:defRPr sz="1066"/>
            </a:lvl4pPr>
            <a:lvl5pPr marL="1218712" indent="0" algn="ctr">
              <a:buNone/>
              <a:defRPr sz="1066"/>
            </a:lvl5pPr>
            <a:lvl6pPr marL="1523390" indent="0" algn="ctr">
              <a:buNone/>
              <a:defRPr sz="1066"/>
            </a:lvl6pPr>
            <a:lvl7pPr marL="1828068" indent="0" algn="ctr">
              <a:buNone/>
              <a:defRPr sz="1066"/>
            </a:lvl7pPr>
            <a:lvl8pPr marL="2132747" indent="0" algn="ctr">
              <a:buNone/>
              <a:defRPr sz="1066"/>
            </a:lvl8pPr>
            <a:lvl9pPr marL="2437425" indent="0" algn="ctr">
              <a:buNone/>
              <a:defRPr sz="106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4328" y="324556"/>
            <a:ext cx="1751915" cy="5166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582" y="324556"/>
            <a:ext cx="5154186" cy="51660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6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50" y="1519768"/>
            <a:ext cx="7007662" cy="2535766"/>
          </a:xfrm>
        </p:spPr>
        <p:txBody>
          <a:bodyPr anchor="b"/>
          <a:lstStyle>
            <a:lvl1pPr>
              <a:defRPr sz="3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350" y="4079523"/>
            <a:ext cx="7007662" cy="1333500"/>
          </a:xfrm>
        </p:spPr>
        <p:txBody>
          <a:bodyPr/>
          <a:lstStyle>
            <a:lvl1pPr marL="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1pPr>
            <a:lvl2pPr marL="3046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034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5pPr>
            <a:lvl6pPr marL="1523390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6pPr>
            <a:lvl7pPr marL="182806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7pPr>
            <a:lvl8pPr marL="2132747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8pPr>
            <a:lvl9pPr marL="2437425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582" y="1622778"/>
            <a:ext cx="3453051" cy="3867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3192" y="1622778"/>
            <a:ext cx="3453051" cy="38678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40" y="324556"/>
            <a:ext cx="7007662" cy="11782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641" y="1494367"/>
            <a:ext cx="3437181" cy="732366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678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4" indent="0">
              <a:buNone/>
              <a:defRPr sz="1066" b="1"/>
            </a:lvl4pPr>
            <a:lvl5pPr marL="1218712" indent="0">
              <a:buNone/>
              <a:defRPr sz="1066" b="1"/>
            </a:lvl5pPr>
            <a:lvl6pPr marL="1523390" indent="0">
              <a:buNone/>
              <a:defRPr sz="1066" b="1"/>
            </a:lvl6pPr>
            <a:lvl7pPr marL="1828068" indent="0">
              <a:buNone/>
              <a:defRPr sz="1066" b="1"/>
            </a:lvl7pPr>
            <a:lvl8pPr marL="2132747" indent="0">
              <a:buNone/>
              <a:defRPr sz="1066" b="1"/>
            </a:lvl8pPr>
            <a:lvl9pPr marL="2437425" indent="0">
              <a:buNone/>
              <a:defRPr sz="10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41" y="2226734"/>
            <a:ext cx="3437181" cy="3275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3193" y="1494367"/>
            <a:ext cx="3454109" cy="732366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678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4" indent="0">
              <a:buNone/>
              <a:defRPr sz="1066" b="1"/>
            </a:lvl4pPr>
            <a:lvl5pPr marL="1218712" indent="0">
              <a:buNone/>
              <a:defRPr sz="1066" b="1"/>
            </a:lvl5pPr>
            <a:lvl6pPr marL="1523390" indent="0">
              <a:buNone/>
              <a:defRPr sz="1066" b="1"/>
            </a:lvl6pPr>
            <a:lvl7pPr marL="1828068" indent="0">
              <a:buNone/>
              <a:defRPr sz="1066" b="1"/>
            </a:lvl7pPr>
            <a:lvl8pPr marL="2132747" indent="0">
              <a:buNone/>
              <a:defRPr sz="1066" b="1"/>
            </a:lvl8pPr>
            <a:lvl9pPr marL="2437425" indent="0">
              <a:buNone/>
              <a:defRPr sz="10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3193" y="2226734"/>
            <a:ext cx="3454109" cy="3275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40" y="406400"/>
            <a:ext cx="2620467" cy="1422400"/>
          </a:xfrm>
        </p:spPr>
        <p:txBody>
          <a:bodyPr anchor="b"/>
          <a:lstStyle>
            <a:lvl1pPr>
              <a:defRPr sz="21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109" y="877712"/>
            <a:ext cx="4113193" cy="4332111"/>
          </a:xfrm>
        </p:spPr>
        <p:txBody>
          <a:bodyPr/>
          <a:lstStyle>
            <a:lvl1pPr>
              <a:defRPr sz="2132"/>
            </a:lvl1pPr>
            <a:lvl2pPr>
              <a:defRPr sz="1866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640" y="1828800"/>
            <a:ext cx="2620467" cy="3388078"/>
          </a:xfrm>
        </p:spPr>
        <p:txBody>
          <a:bodyPr/>
          <a:lstStyle>
            <a:lvl1pPr marL="0" indent="0">
              <a:buNone/>
              <a:defRPr sz="1066"/>
            </a:lvl1pPr>
            <a:lvl2pPr marL="304678" indent="0">
              <a:buNone/>
              <a:defRPr sz="933"/>
            </a:lvl2pPr>
            <a:lvl3pPr marL="609356" indent="0">
              <a:buNone/>
              <a:defRPr sz="800"/>
            </a:lvl3pPr>
            <a:lvl4pPr marL="914034" indent="0">
              <a:buNone/>
              <a:defRPr sz="666"/>
            </a:lvl4pPr>
            <a:lvl5pPr marL="1218712" indent="0">
              <a:buNone/>
              <a:defRPr sz="666"/>
            </a:lvl5pPr>
            <a:lvl6pPr marL="1523390" indent="0">
              <a:buNone/>
              <a:defRPr sz="666"/>
            </a:lvl6pPr>
            <a:lvl7pPr marL="1828068" indent="0">
              <a:buNone/>
              <a:defRPr sz="666"/>
            </a:lvl7pPr>
            <a:lvl8pPr marL="2132747" indent="0">
              <a:buNone/>
              <a:defRPr sz="666"/>
            </a:lvl8pPr>
            <a:lvl9pPr marL="2437425" indent="0">
              <a:buNone/>
              <a:defRPr sz="66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40" y="406400"/>
            <a:ext cx="2620467" cy="1422400"/>
          </a:xfrm>
        </p:spPr>
        <p:txBody>
          <a:bodyPr anchor="b"/>
          <a:lstStyle>
            <a:lvl1pPr>
              <a:defRPr sz="21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4109" y="877712"/>
            <a:ext cx="4113193" cy="4332111"/>
          </a:xfrm>
        </p:spPr>
        <p:txBody>
          <a:bodyPr/>
          <a:lstStyle>
            <a:lvl1pPr marL="0" indent="0">
              <a:buNone/>
              <a:defRPr sz="2132"/>
            </a:lvl1pPr>
            <a:lvl2pPr marL="304678" indent="0">
              <a:buNone/>
              <a:defRPr sz="1866"/>
            </a:lvl2pPr>
            <a:lvl3pPr marL="609356" indent="0">
              <a:buNone/>
              <a:defRPr sz="1599"/>
            </a:lvl3pPr>
            <a:lvl4pPr marL="914034" indent="0">
              <a:buNone/>
              <a:defRPr sz="1333"/>
            </a:lvl4pPr>
            <a:lvl5pPr marL="1218712" indent="0">
              <a:buNone/>
              <a:defRPr sz="1333"/>
            </a:lvl5pPr>
            <a:lvl6pPr marL="1523390" indent="0">
              <a:buNone/>
              <a:defRPr sz="1333"/>
            </a:lvl6pPr>
            <a:lvl7pPr marL="1828068" indent="0">
              <a:buNone/>
              <a:defRPr sz="1333"/>
            </a:lvl7pPr>
            <a:lvl8pPr marL="2132747" indent="0">
              <a:buNone/>
              <a:defRPr sz="1333"/>
            </a:lvl8pPr>
            <a:lvl9pPr marL="2437425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640" y="1828800"/>
            <a:ext cx="2620467" cy="3388078"/>
          </a:xfrm>
        </p:spPr>
        <p:txBody>
          <a:bodyPr/>
          <a:lstStyle>
            <a:lvl1pPr marL="0" indent="0">
              <a:buNone/>
              <a:defRPr sz="1066"/>
            </a:lvl1pPr>
            <a:lvl2pPr marL="304678" indent="0">
              <a:buNone/>
              <a:defRPr sz="933"/>
            </a:lvl2pPr>
            <a:lvl3pPr marL="609356" indent="0">
              <a:buNone/>
              <a:defRPr sz="800"/>
            </a:lvl3pPr>
            <a:lvl4pPr marL="914034" indent="0">
              <a:buNone/>
              <a:defRPr sz="666"/>
            </a:lvl4pPr>
            <a:lvl5pPr marL="1218712" indent="0">
              <a:buNone/>
              <a:defRPr sz="666"/>
            </a:lvl5pPr>
            <a:lvl6pPr marL="1523390" indent="0">
              <a:buNone/>
              <a:defRPr sz="666"/>
            </a:lvl6pPr>
            <a:lvl7pPr marL="1828068" indent="0">
              <a:buNone/>
              <a:defRPr sz="666"/>
            </a:lvl7pPr>
            <a:lvl8pPr marL="2132747" indent="0">
              <a:buNone/>
              <a:defRPr sz="666"/>
            </a:lvl8pPr>
            <a:lvl9pPr marL="2437425" indent="0">
              <a:buNone/>
              <a:defRPr sz="66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582" y="324556"/>
            <a:ext cx="7007662" cy="11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582" y="1622778"/>
            <a:ext cx="7007662" cy="386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582" y="5650089"/>
            <a:ext cx="1828086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28C0-2038-4A30-BCFD-14F8B99ADCE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1349" y="5650089"/>
            <a:ext cx="2742128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8157" y="5650089"/>
            <a:ext cx="1828086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FC20-2489-4FA6-A48E-E6D5FDD8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425349988" r:id="rId1"/>
    <p:sldLayoutId id="2425349989" r:id="rId2"/>
    <p:sldLayoutId id="2425349990" r:id="rId3"/>
    <p:sldLayoutId id="2425349991" r:id="rId4"/>
    <p:sldLayoutId id="2425349992" r:id="rId5"/>
    <p:sldLayoutId id="2425349993" r:id="rId6"/>
    <p:sldLayoutId id="2425349994" r:id="rId7"/>
    <p:sldLayoutId id="2425349995" r:id="rId8"/>
    <p:sldLayoutId id="2425349996" r:id="rId9"/>
    <p:sldLayoutId id="2425349997" r:id="rId10"/>
    <p:sldLayoutId id="2425349998" r:id="rId11"/>
    <p:sldLayoutId id="2425349999" r:id="rId12"/>
  </p:sldLayoutIdLst>
  <p:txStyles>
    <p:titleStyle>
      <a:lvl1pPr algn="l" defTabSz="609356" rtl="0" eaLnBrk="1" latinLnBrk="0" hangingPunct="1">
        <a:lnSpc>
          <a:spcPct val="90000"/>
        </a:lnSpc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39" indent="-152339" algn="l" defTabSz="609356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3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9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6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39" algn="l" defTabSz="609356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7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4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7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8124825" cy="6096000"/>
          <a:chOff x="0" y="0"/>
          <a:chExt cx="8124825" cy="6096000"/>
        </a:xfrm>
      </p:grpSpPr>
      <p:pic>
        <p:nvPicPr>
          <p:cNvPr id="2" name="P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Office PowerPoint</Application>
  <PresentationFormat>Custom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AH Sheikh</dc:creator>
  <cp:keywords/>
  <dc:description/>
  <cp:lastModifiedBy>user</cp:lastModifiedBy>
  <cp:revision>2</cp:revision>
  <dcterms:created xsi:type="dcterms:W3CDTF">2025-01-08T10:54:08Z</dcterms:created>
  <dcterms:modified xsi:type="dcterms:W3CDTF">2025-01-15T06:16:43Z</dcterms:modified>
  <cp:category/>
</cp:coreProperties>
</file>